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4" r:id="rId3"/>
    <p:sldId id="265" r:id="rId4"/>
    <p:sldId id="260" r:id="rId5"/>
    <p:sldId id="266" r:id="rId6"/>
    <p:sldId id="267" r:id="rId7"/>
    <p:sldId id="268" r:id="rId8"/>
    <p:sldId id="269" r:id="rId9"/>
  </p:sldIdLst>
  <p:sldSz cx="9144000" cy="6858000" type="screen4x3"/>
  <p:notesSz cx="6858000" cy="9144000"/>
  <p:embeddedFontLst>
    <p:embeddedFont>
      <p:font typeface="Romana Script" panose="020B0604020202020204" charset="-52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2238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547482" y="1953619"/>
            <a:ext cx="5464678" cy="3286613"/>
            <a:chOff x="1115617" y="4200229"/>
            <a:chExt cx="7165476" cy="41015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7" y="4200229"/>
              <a:ext cx="7165476" cy="14979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200" b="1" dirty="0">
                <a:ln w="19050">
                  <a:solidFill>
                    <a:prstClr val="white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mana Script" pitchFamily="34" charset="-52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32671" y="7840864"/>
              <a:ext cx="5084704" cy="4609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pitchFamily="34" charset="-52"/>
                <a:cs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83768" y="620687"/>
            <a:ext cx="4152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Муниципальное автономное дошкольное образовательное </a:t>
            </a:r>
          </a:p>
          <a:p>
            <a:pPr algn="ctr"/>
            <a:r>
              <a:rPr lang="ru-RU" sz="1200" dirty="0" smtClean="0"/>
              <a:t>Учреждение «Детский сад № 1» </a:t>
            </a:r>
            <a:r>
              <a:rPr lang="ru-RU" sz="1200" dirty="0" err="1" smtClean="0"/>
              <a:t>с.Усть-Кулом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84104" y="2692283"/>
            <a:ext cx="45000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Волшебный цветок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1535060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 образовательной </a:t>
            </a:r>
            <a:r>
              <a:rPr lang="ru-RU" dirty="0"/>
              <a:t>деятельности</a:t>
            </a:r>
          </a:p>
          <a:p>
            <a:pPr algn="ctr"/>
            <a:r>
              <a:rPr lang="ru-RU" dirty="0"/>
              <a:t>по подготовке к обучению грамоте</a:t>
            </a:r>
          </a:p>
          <a:p>
            <a:pPr algn="ctr"/>
            <a:r>
              <a:rPr lang="ru-RU" dirty="0"/>
              <a:t>в подготовительной группе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74898" y="5163287"/>
            <a:ext cx="2555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Составила: </a:t>
            </a:r>
            <a:r>
              <a:rPr lang="ru-RU" sz="1600" dirty="0" err="1" smtClean="0"/>
              <a:t>Паршукова</a:t>
            </a:r>
            <a:r>
              <a:rPr lang="ru-RU" sz="1600" dirty="0" smtClean="0"/>
              <a:t> Н.Ф.</a:t>
            </a:r>
          </a:p>
          <a:p>
            <a:r>
              <a:rPr lang="ru-RU" sz="1600" dirty="0" smtClean="0"/>
              <a:t>воспитатель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999823" y="6032822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2018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Внимание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!  </a:t>
            </a:r>
            <a:endParaRPr lang="ru-RU" sz="24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Открывается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Школа грамотных ребят. Дорогие ребята, я знаю, что скоро вы пойдете в школу, поэтому я уверена, что вы уже много знаете и умеете. Я посылаю вам свой волшебный цветок с заданиями - загадками. Если вы справитесь со всеми моими заданиями, это значит, что вы будете зачислены в эту школу.  Тогда я поздравляю вас заранее. А если какие-то задания вам покажутся очень сложными, и вы будете затрудняться в их выполнении, то тоже не беда. У вас еще есть время до начала учебы в школе и вы успеете позаниматься. Я желаю вам удачи! В добрый час! </a:t>
            </a:r>
            <a:endParaRPr lang="ru-RU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Мудрая Сова.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Я раскрываю почки в зелёные листочки.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Деревья одеваю, посевы поливаю,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Движения полна, зовут меня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86" y="2204864"/>
            <a:ext cx="54726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2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31683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Ручейки бегут быстрее,</a:t>
            </a:r>
          </a:p>
          <a:p>
            <a:pPr algn="ctr"/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Светит  солнышко теплее.</a:t>
            </a:r>
          </a:p>
          <a:p>
            <a:pPr algn="ctr"/>
            <a:r>
              <a:rPr lang="ru-RU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Воробей погоде рад –</a:t>
            </a:r>
          </a:p>
          <a:p>
            <a:pPr algn="ctr"/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Заглянул нам месяц…..</a:t>
            </a:r>
            <a:endParaRPr lang="ru-RU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89" y="260648"/>
            <a:ext cx="1912013" cy="23117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9831" y="2204864"/>
            <a:ext cx="2892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Сад примерил белый цвет,</a:t>
            </a: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Соловей поет сонет,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Мишка вышел из берлоги,</a:t>
            </a: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Грязь и лужи на дороге,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небе жаворонка трель –</a:t>
            </a: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гости к нам пришел ….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916832"/>
            <a:ext cx="1932270" cy="259228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49831" y="4728919"/>
            <a:ext cx="28048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зелень наш оделся край</a:t>
            </a:r>
          </a:p>
          <a:p>
            <a:pPr algn="ctr"/>
            <a:r>
              <a:rPr lang="ru-RU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 теплом встречает …</a:t>
            </a:r>
            <a:endParaRPr lang="ru-RU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84" y="3142475"/>
            <a:ext cx="2215120" cy="3172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7648" y="692696"/>
            <a:ext cx="456727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 а р т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2554744"/>
            <a:ext cx="100811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2554744"/>
            <a:ext cx="1008112" cy="10801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2544841"/>
            <a:ext cx="100811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2544841"/>
            <a:ext cx="100811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76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31960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Подснежник</a:t>
            </a:r>
          </a:p>
          <a:p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52984" y="2139246"/>
            <a:ext cx="1818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Ручеек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861047"/>
            <a:ext cx="30251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Скворечник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52984" y="5098638"/>
            <a:ext cx="1810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Гнездо</a:t>
            </a:r>
            <a:endParaRPr lang="ru-RU" sz="4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1531"/>
            <a:ext cx="2209234" cy="2348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139246"/>
            <a:ext cx="3121089" cy="14877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81" y="2750529"/>
            <a:ext cx="2678292" cy="26530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669" y="4458332"/>
            <a:ext cx="3388472" cy="189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77" y="449175"/>
            <a:ext cx="2779311" cy="27793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60" y="1996046"/>
            <a:ext cx="2446601" cy="17243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3017912" cy="19842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717032"/>
            <a:ext cx="2024396" cy="26866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49" y="3588951"/>
            <a:ext cx="2537877" cy="25489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226" y="3588951"/>
            <a:ext cx="3044544" cy="27256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16" y="774698"/>
            <a:ext cx="2356795" cy="322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8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8796469" cy="49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8505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CC"/>
      </a:hlink>
      <a:folHlink>
        <a:srgbClr val="0033C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231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Romana Script</vt:lpstr>
      <vt:lpstr>Calibri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</dc:title>
  <dc:creator>Фокина Лидия Петровна</dc:creator>
  <cp:keywords>Шаблон презентации</cp:keywords>
  <cp:lastModifiedBy>1</cp:lastModifiedBy>
  <cp:revision>52</cp:revision>
  <dcterms:created xsi:type="dcterms:W3CDTF">2014-07-06T18:18:01Z</dcterms:created>
  <dcterms:modified xsi:type="dcterms:W3CDTF">2018-02-08T16:51:50Z</dcterms:modified>
</cp:coreProperties>
</file>