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1" r:id="rId2"/>
    <p:sldId id="292" r:id="rId3"/>
    <p:sldId id="289" r:id="rId4"/>
    <p:sldId id="272" r:id="rId5"/>
    <p:sldId id="295" r:id="rId6"/>
    <p:sldId id="299" r:id="rId7"/>
    <p:sldId id="298" r:id="rId8"/>
    <p:sldId id="300" r:id="rId9"/>
    <p:sldId id="30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33"/>
    <a:srgbClr val="FFFFFF"/>
    <a:srgbClr val="FF66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14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F16C-63A6-41DF-BD0C-1F6FDD1BF2AD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2E64A-9A1F-4E58-8555-A5A2239C5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9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6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8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2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6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5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3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7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E64A-9A1F-4E58-8555-A5A2239C54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2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37CE-4C1A-4C23-8A98-48ACC46238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280088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45828-A9D5-4BAB-90DB-6A3301F67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533099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D549C-D99E-4BEC-BCFE-782C4E1AC4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400697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AD5E-F00E-410C-B29D-E62D1E0D6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626857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B68B4-EC59-4762-9A9D-5F407D5C5A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381003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F4949-1899-4A09-A6E7-74EEB1C176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545632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75FAA-7D38-4583-92FD-A89597D655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654159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1260-8BB9-4557-A5D5-CD6A289538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716019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59673-9195-4568-B6DD-4FF831A01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456888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8B3EB-EB9D-4DB5-8B9C-8A2525AC57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441734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51091-B333-4795-9382-27B59EC72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432148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180FA2-6ACA-473D-B685-68167B7AFA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bright="-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563" b="56743"/>
          <a:stretch/>
        </p:blipFill>
        <p:spPr bwMode="auto">
          <a:xfrm>
            <a:off x="452633" y="1428736"/>
            <a:ext cx="8022666" cy="44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3567" y="836712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Дом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керка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8316416" y="587727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382876" y="5896325"/>
            <a:ext cx="789326" cy="34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09848"/>
            <a:ext cx="7920880" cy="4838304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6330938" y="5949950"/>
            <a:ext cx="7996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5220073" y="5998298"/>
            <a:ext cx="803708" cy="311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Печь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пач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220" name="Picture 4" descr="http://www.akvareltula.ru/userfiles/image/Musei%20Moskvi/etnomir_5.jpg"/>
          <p:cNvPicPr>
            <a:picLocks noChangeAspect="1" noChangeArrowheads="1"/>
          </p:cNvPicPr>
          <p:nvPr/>
        </p:nvPicPr>
        <p:blipFill>
          <a:blip r:embed="rId4" cstate="print"/>
          <a:srcRect l="15938" t="2500" r="17499" b="6249"/>
          <a:stretch>
            <a:fillRect/>
          </a:stretch>
        </p:blipFill>
        <p:spPr bwMode="auto">
          <a:xfrm>
            <a:off x="2000232" y="1446847"/>
            <a:ext cx="4429156" cy="4553921"/>
          </a:xfrm>
          <a:prstGeom prst="rect">
            <a:avLst/>
          </a:prstGeom>
          <a:noFill/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180975" y="56007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klenmarket.ru/upload/shop_1/1/6/3/item_16386/shop_items_catalog_image1638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322" y="1500175"/>
            <a:ext cx="6580636" cy="442913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Стол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пызан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6" name="Стрелка влево 25">
            <a:hlinkClick r:id="rId5" action="ppaction://hlinksldjump"/>
          </p:cNvPr>
          <p:cNvSpPr/>
          <p:nvPr/>
        </p:nvSpPr>
        <p:spPr>
          <a:xfrm>
            <a:off x="180975" y="56007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www.wood-furn.ru/images/stories/catalog/lavki/lavka-krestyanskaya-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50" t="30000" r="2499" b="7499"/>
          <a:stretch>
            <a:fillRect/>
          </a:stretch>
        </p:blipFill>
        <p:spPr bwMode="auto">
          <a:xfrm>
            <a:off x="1428728" y="2500305"/>
            <a:ext cx="6786610" cy="339330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Лавка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лабич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6" name="Стрелка влево 25">
            <a:hlinkClick r:id="rId5" action="ppaction://hlinksldjump"/>
          </p:cNvPr>
          <p:cNvSpPr/>
          <p:nvPr/>
        </p:nvSpPr>
        <p:spPr>
          <a:xfrm>
            <a:off x="180975" y="56007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Люлька (</a:t>
            </a:r>
            <a:r>
              <a:rPr lang="ru-RU" sz="3200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потан</a:t>
            </a:r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224" name="Picture 8" descr="http://content.foto.mail.ru/mail/kaligulova/_answers/i-1086.jpg"/>
          <p:cNvPicPr>
            <a:picLocks noChangeAspect="1" noChangeArrowheads="1"/>
          </p:cNvPicPr>
          <p:nvPr/>
        </p:nvPicPr>
        <p:blipFill>
          <a:blip r:embed="rId4" cstate="print"/>
          <a:srcRect b="7876"/>
          <a:stretch>
            <a:fillRect/>
          </a:stretch>
        </p:blipFill>
        <p:spPr bwMode="auto">
          <a:xfrm>
            <a:off x="1071538" y="1428736"/>
            <a:ext cx="6858048" cy="4438308"/>
          </a:xfrm>
          <a:prstGeom prst="rect">
            <a:avLst/>
          </a:prstGeom>
          <a:noFill/>
        </p:spPr>
      </p:pic>
      <p:sp>
        <p:nvSpPr>
          <p:cNvPr id="26" name="Стрелка влево 25">
            <a:hlinkClick r:id="rId5" action="ppaction://hlinksldjump"/>
          </p:cNvPr>
          <p:cNvSpPr/>
          <p:nvPr/>
        </p:nvSpPr>
        <p:spPr>
          <a:xfrm>
            <a:off x="180975" y="56007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cis.edu.yar.ru/data/projects/files/95/9717/9717.medium.jpg"/>
          <p:cNvPicPr>
            <a:picLocks noChangeAspect="1" noChangeArrowheads="1"/>
          </p:cNvPicPr>
          <p:nvPr/>
        </p:nvPicPr>
        <p:blipFill>
          <a:blip r:embed="rId4" cstate="print"/>
          <a:srcRect t="17500"/>
          <a:stretch>
            <a:fillRect/>
          </a:stretch>
        </p:blipFill>
        <p:spPr bwMode="auto">
          <a:xfrm>
            <a:off x="571472" y="1142984"/>
            <a:ext cx="7620000" cy="4714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Сундук 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47" y="1489009"/>
            <a:ext cx="5944518" cy="4458389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6583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6583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7604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vorkuta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76041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D:\Home\Downloads\1526412533501717132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1524026"/>
            <a:ext cx="6542280" cy="43579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3567" y="785794"/>
            <a:ext cx="810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Сундук </a:t>
            </a:r>
            <a:endParaRPr lang="ru-RU" sz="3200" b="1" dirty="0">
              <a:ln w="95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31</Words>
  <Application>Microsoft Office PowerPoint</Application>
  <PresentationFormat>Экран (4:3)</PresentationFormat>
  <Paragraphs>16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Надежда Паршукова</cp:lastModifiedBy>
  <cp:revision>134</cp:revision>
  <dcterms:created xsi:type="dcterms:W3CDTF">2009-10-21T09:17:48Z</dcterms:created>
  <dcterms:modified xsi:type="dcterms:W3CDTF">2019-03-28T15:48:14Z</dcterms:modified>
</cp:coreProperties>
</file>