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2" r:id="rId2"/>
    <p:sldId id="291" r:id="rId3"/>
    <p:sldId id="292" r:id="rId4"/>
    <p:sldId id="289" r:id="rId5"/>
    <p:sldId id="272" r:id="rId6"/>
    <p:sldId id="295" r:id="rId7"/>
    <p:sldId id="299" r:id="rId8"/>
    <p:sldId id="298" r:id="rId9"/>
    <p:sldId id="300" r:id="rId10"/>
    <p:sldId id="30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9933"/>
    <a:srgbClr val="FFFFFF"/>
    <a:srgbClr val="FF6600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14" autoAdjust="0"/>
  </p:normalViewPr>
  <p:slideViewPr>
    <p:cSldViewPr>
      <p:cViewPr varScale="1">
        <p:scale>
          <a:sx n="61" d="100"/>
          <a:sy n="6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DF16C-63A6-41DF-BD0C-1F6FDD1BF2A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2E64A-9A1F-4E58-8555-A5A2239C5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19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2. Вот так выглядит мой дом снаружи. Как называется </a:t>
            </a:r>
            <a:r>
              <a:rPr lang="ru-RU" dirty="0" err="1" smtClean="0"/>
              <a:t>по-коми</a:t>
            </a:r>
            <a:r>
              <a:rPr lang="ru-RU" dirty="0" smtClean="0"/>
              <a:t> дом? </a:t>
            </a:r>
            <a:r>
              <a:rPr lang="ru-RU" dirty="0" err="1" smtClean="0"/>
              <a:t>Керка</a:t>
            </a:r>
            <a:r>
              <a:rPr lang="ru-RU" dirty="0" smtClean="0"/>
              <a:t>. Давайте зайдем внутрь.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2E64A-9A1F-4E58-8555-A5A2239C547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46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3. Комната на </a:t>
            </a:r>
            <a:r>
              <a:rPr lang="ru-RU" dirty="0" err="1" smtClean="0"/>
              <a:t>коми</a:t>
            </a:r>
            <a:r>
              <a:rPr lang="ru-RU" dirty="0" smtClean="0"/>
              <a:t> языке называется «</a:t>
            </a:r>
            <a:r>
              <a:rPr lang="ru-RU" dirty="0" err="1" smtClean="0"/>
              <a:t>жыр</a:t>
            </a:r>
            <a:r>
              <a:rPr lang="ru-RU" dirty="0" smtClean="0"/>
              <a:t>». А комната-то пустая! Чего же не хватает в комнате? Отгадайте загадку: </a:t>
            </a:r>
          </a:p>
          <a:p>
            <a:r>
              <a:rPr lang="ru-RU" dirty="0" smtClean="0"/>
              <a:t>Бабушка седа-бела,</a:t>
            </a:r>
          </a:p>
          <a:p>
            <a:r>
              <a:rPr lang="ru-RU" dirty="0" smtClean="0"/>
              <a:t>Зимой всем мила,</a:t>
            </a:r>
          </a:p>
          <a:p>
            <a:r>
              <a:rPr lang="ru-RU" dirty="0" smtClean="0"/>
              <a:t>А как лето наступает, </a:t>
            </a:r>
          </a:p>
          <a:p>
            <a:r>
              <a:rPr lang="ru-RU" dirty="0" smtClean="0"/>
              <a:t>Про нее все забывают.</a:t>
            </a:r>
          </a:p>
          <a:p>
            <a:r>
              <a:rPr lang="ru-RU" dirty="0" smtClean="0"/>
              <a:t>Правильно, печь.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2E64A-9A1F-4E58-8555-A5A2239C547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85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4. Печь.</a:t>
            </a:r>
          </a:p>
          <a:p>
            <a:r>
              <a:rPr lang="ru-RU" dirty="0" smtClean="0"/>
              <a:t>Печь </a:t>
            </a:r>
            <a:r>
              <a:rPr lang="ru-RU" dirty="0" err="1" smtClean="0"/>
              <a:t>по-коми</a:t>
            </a:r>
            <a:r>
              <a:rPr lang="ru-RU" dirty="0" smtClean="0"/>
              <a:t> будет </a:t>
            </a:r>
            <a:r>
              <a:rPr lang="ru-RU" dirty="0" err="1" smtClean="0"/>
              <a:t>пач</a:t>
            </a:r>
            <a:r>
              <a:rPr lang="ru-RU" dirty="0" smtClean="0"/>
              <a:t>. /повторяем/.</a:t>
            </a:r>
          </a:p>
          <a:p>
            <a:r>
              <a:rPr lang="ru-RU" dirty="0" smtClean="0"/>
              <a:t>Как вы думаете, почему печь сравнивают с бабушкой? Для чего необходима печь в доме? Печь нужна для приготовления пищи, обогрева дома, без печи будет холодно и голодно, как без мамы.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2E64A-9A1F-4E58-8555-A5A2239C547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121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5. А теперь давайте поставим стол. Ставили его обычно на середину комнаты или у окна на самое светлое место. Посмотрите на стол, что вы можете рассказать о нем? Стол большой, деревянный, прочный. А почему стол был таким большим? Раньше семьи в деревнях были большими: много детей, жили вместе с бабушками и дедушками. Есть садились дружно, все вместе.</a:t>
            </a:r>
          </a:p>
          <a:p>
            <a:r>
              <a:rPr lang="ru-RU" dirty="0" smtClean="0"/>
              <a:t>Стол на </a:t>
            </a:r>
            <a:r>
              <a:rPr lang="ru-RU" dirty="0" err="1" smtClean="0"/>
              <a:t>коми</a:t>
            </a:r>
            <a:r>
              <a:rPr lang="ru-RU" dirty="0" smtClean="0"/>
              <a:t> языке – </a:t>
            </a:r>
            <a:r>
              <a:rPr lang="ru-RU" dirty="0" err="1" smtClean="0"/>
              <a:t>пызан</a:t>
            </a:r>
            <a:r>
              <a:rPr lang="ru-RU" dirty="0" smtClean="0"/>
              <a:t> /повторить/.</a:t>
            </a:r>
          </a:p>
          <a:p>
            <a:r>
              <a:rPr lang="ru-RU" dirty="0" smtClean="0"/>
              <a:t>А на чем же мы будем сидеть?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2E64A-9A1F-4E58-8555-A5A2239C547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61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лавках. Лавка по </a:t>
            </a:r>
            <a:r>
              <a:rPr lang="ru-RU" dirty="0" err="1" smtClean="0"/>
              <a:t>коми</a:t>
            </a:r>
            <a:r>
              <a:rPr lang="ru-RU" dirty="0" smtClean="0"/>
              <a:t> называется </a:t>
            </a:r>
            <a:r>
              <a:rPr lang="ru-RU" dirty="0" err="1" smtClean="0"/>
              <a:t>лабич</a:t>
            </a:r>
            <a:r>
              <a:rPr lang="ru-RU" dirty="0" smtClean="0"/>
              <a:t>. Куда бы вы поставили лавки? Вдоль стен и к столу.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2E64A-9A1F-4E58-8555-A5A2239C547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62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11. Люлька. Ребята, как вы думаете, что это? Это люлька для маленьких детей. Подвешивали люльку к потолку, чтобы удобнее было качать. Люльку на </a:t>
            </a:r>
            <a:r>
              <a:rPr lang="ru-RU" dirty="0" err="1" smtClean="0"/>
              <a:t>коми</a:t>
            </a:r>
            <a:r>
              <a:rPr lang="ru-RU" dirty="0" smtClean="0"/>
              <a:t> языке называют – </a:t>
            </a:r>
            <a:r>
              <a:rPr lang="ru-RU" dirty="0" err="1" smtClean="0"/>
              <a:t>потан</a:t>
            </a:r>
            <a:r>
              <a:rPr lang="ru-RU" dirty="0" smtClean="0"/>
              <a:t>. /повторяем/.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2E64A-9A1F-4E58-8555-A5A2239C547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58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7. Скамейки в </a:t>
            </a:r>
            <a:r>
              <a:rPr lang="ru-RU" dirty="0" err="1" smtClean="0"/>
              <a:t>керке</a:t>
            </a:r>
            <a:r>
              <a:rPr lang="ru-RU" dirty="0" smtClean="0"/>
              <a:t> легкие и узкие, чтобы можно было их легко передвигать и занимали мало места. А теперь нам нужно расставить посуду. Из чего сделана посуда в доме?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2E64A-9A1F-4E58-8555-A5A2239C547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232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12. Ребята, у нас остался еще один предмет, что это? /сундук/. Для чего хозяйке сундук?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2E64A-9A1F-4E58-8555-A5A2239C547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771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13. Складывать одежду, белье.</a:t>
            </a:r>
          </a:p>
          <a:p>
            <a:r>
              <a:rPr lang="ru-RU" dirty="0" smtClean="0"/>
              <a:t>Слайд 14. Давайте вспомним, какие слова мы сегодня узнали: </a:t>
            </a:r>
            <a:r>
              <a:rPr lang="ru-RU" dirty="0" err="1" smtClean="0"/>
              <a:t>керка</a:t>
            </a:r>
            <a:r>
              <a:rPr lang="ru-RU" dirty="0" smtClean="0"/>
              <a:t>, </a:t>
            </a:r>
            <a:r>
              <a:rPr lang="ru-RU" dirty="0" err="1" smtClean="0"/>
              <a:t>пач</a:t>
            </a:r>
            <a:r>
              <a:rPr lang="ru-RU" dirty="0" smtClean="0"/>
              <a:t>, </a:t>
            </a:r>
            <a:r>
              <a:rPr lang="ru-RU" dirty="0" err="1" smtClean="0"/>
              <a:t>пызан</a:t>
            </a:r>
            <a:r>
              <a:rPr lang="ru-RU" dirty="0" smtClean="0"/>
              <a:t>, </a:t>
            </a:r>
            <a:r>
              <a:rPr lang="ru-RU" dirty="0" err="1" smtClean="0"/>
              <a:t>лабич</a:t>
            </a:r>
            <a:r>
              <a:rPr lang="ru-RU" dirty="0" smtClean="0"/>
              <a:t>, </a:t>
            </a:r>
            <a:r>
              <a:rPr lang="ru-RU" dirty="0" err="1" smtClean="0"/>
              <a:t>потан</a:t>
            </a:r>
            <a:r>
              <a:rPr lang="ru-RU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2E64A-9A1F-4E58-8555-A5A2239C547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2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437CE-4C1A-4C23-8A98-48ACC46238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1280088"/>
      </p:ext>
    </p:extLst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45828-A9D5-4BAB-90DB-6A3301F67C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4533099"/>
      </p:ext>
    </p:extLst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D549C-D99E-4BEC-BCFE-782C4E1AC4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4400697"/>
      </p:ext>
    </p:extLst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6AD5E-F00E-410C-B29D-E62D1E0D6D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5626857"/>
      </p:ext>
    </p:extLst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B68B4-EC59-4762-9A9D-5F407D5C5A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7381003"/>
      </p:ext>
    </p:extLst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F4949-1899-4A09-A6E7-74EEB1C176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1545632"/>
      </p:ext>
    </p:extLst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75FAA-7D38-4583-92FD-A89597D655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7654159"/>
      </p:ext>
    </p:extLst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1260-8BB9-4557-A5D5-CD6A289538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716019"/>
      </p:ext>
    </p:extLst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59673-9195-4568-B6DD-4FF831A016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2456888"/>
      </p:ext>
    </p:extLst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8B3EB-EB9D-4DB5-8B9C-8A2525AC57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4441734"/>
      </p:ext>
    </p:extLst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51091-B333-4795-9382-27B59EC720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7432148"/>
      </p:ext>
    </p:extLst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180FA2-6ACA-473D-B685-68167B7AFA3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47384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1" name="Picture 1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3" name="Picture 2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4" name="Picture 2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5" name="Picture 2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D:\Home\Downloads\1526412533501717132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3" y="1524026"/>
            <a:ext cx="6542280" cy="435796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83567" y="785794"/>
            <a:ext cx="8104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Сундук </a:t>
            </a:r>
            <a:endParaRPr lang="ru-RU" sz="3200" b="1" dirty="0">
              <a:ln w="952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Picture 1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5" name="Picture 1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6" name="Picture 1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7" name="Picture 1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8" name="Picture 1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9" name="Picture 1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0" name="Picture 2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1" name="Picture 2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2" name="Picture 2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3" name="Picture 2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lum bright="-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3" t="1563" b="56743"/>
          <a:stretch/>
        </p:blipFill>
        <p:spPr bwMode="auto">
          <a:xfrm>
            <a:off x="452633" y="1428736"/>
            <a:ext cx="8022666" cy="442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83567" y="836712"/>
            <a:ext cx="8104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Дом (</a:t>
            </a:r>
            <a:r>
              <a:rPr lang="ru-RU" sz="3200" b="1" dirty="0" err="1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керка</a:t>
            </a:r>
            <a:r>
              <a:rPr lang="ru-RU" sz="32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endParaRPr lang="ru-RU" sz="3200" b="1" dirty="0">
              <a:ln w="952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Picture 1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5" name="Picture 1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6" name="Picture 1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7" name="Picture 1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8" name="Picture 1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9" name="Picture 1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0" name="Picture 2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1" name="Picture 2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2" name="Picture 2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3" name="Picture 2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Ð½ÑÐµÑÑÐµÑ Ð´ÐµÑÐµÐ²ÐµÐ½ÑÐºÐ¾Ð¹ Ð¸Ð·Ð±Ñ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05" y="1052736"/>
            <a:ext cx="643271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8316416" y="587727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>
            <a:hlinkClick r:id="rId6" action="ppaction://hlinksldjump"/>
          </p:cNvPr>
          <p:cNvSpPr/>
          <p:nvPr/>
        </p:nvSpPr>
        <p:spPr>
          <a:xfrm>
            <a:off x="7238662" y="5896325"/>
            <a:ext cx="901666" cy="340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Picture 1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5" name="Picture 1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6" name="Picture 1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7" name="Picture 1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8" name="Picture 1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9" name="Picture 1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0" name="Picture 2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1" name="Picture 2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2" name="Picture 2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3" name="Picture 2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83567" y="785794"/>
            <a:ext cx="8104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Печь (</a:t>
            </a:r>
            <a:r>
              <a:rPr lang="ru-RU" sz="3200" b="1" dirty="0" err="1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пач</a:t>
            </a:r>
            <a:r>
              <a:rPr lang="ru-RU" sz="32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endParaRPr lang="ru-RU" sz="3200" b="1" dirty="0">
              <a:ln w="952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9220" name="Picture 4" descr="http://www.akvareltula.ru/userfiles/image/Musei%20Moskvi/etnomir_5.jpg"/>
          <p:cNvPicPr>
            <a:picLocks noChangeAspect="1" noChangeArrowheads="1"/>
          </p:cNvPicPr>
          <p:nvPr/>
        </p:nvPicPr>
        <p:blipFill>
          <a:blip r:embed="rId4" cstate="print"/>
          <a:srcRect l="15938" t="2500" r="17499" b="6249"/>
          <a:stretch>
            <a:fillRect/>
          </a:stretch>
        </p:blipFill>
        <p:spPr bwMode="auto">
          <a:xfrm>
            <a:off x="2000232" y="1446847"/>
            <a:ext cx="4429156" cy="4553921"/>
          </a:xfrm>
          <a:prstGeom prst="rect">
            <a:avLst/>
          </a:prstGeom>
          <a:noFill/>
        </p:spPr>
      </p:pic>
      <p:sp>
        <p:nvSpPr>
          <p:cNvPr id="2" name="Стрелка влево 1">
            <a:hlinkClick r:id="rId5" action="ppaction://hlinksldjump"/>
          </p:cNvPr>
          <p:cNvSpPr/>
          <p:nvPr/>
        </p:nvSpPr>
        <p:spPr>
          <a:xfrm>
            <a:off x="180975" y="560073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1" name="Picture 1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3" name="Picture 2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4" name="Picture 2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5" name="Picture 2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klenmarket.ru/upload/shop_1/1/6/3/item_16386/shop_items_catalog_image1638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0322" y="1500175"/>
            <a:ext cx="6580636" cy="4429132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83567" y="785794"/>
            <a:ext cx="8104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Стол (</a:t>
            </a:r>
            <a:r>
              <a:rPr lang="ru-RU" sz="3200" b="1" dirty="0" err="1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пызан</a:t>
            </a:r>
            <a:r>
              <a:rPr lang="ru-RU" sz="32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endParaRPr lang="ru-RU" sz="3200" b="1" dirty="0">
              <a:ln w="952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6" name="Стрелка влево 25">
            <a:hlinkClick r:id="rId5" action="ppaction://hlinksldjump"/>
          </p:cNvPr>
          <p:cNvSpPr/>
          <p:nvPr/>
        </p:nvSpPr>
        <p:spPr>
          <a:xfrm>
            <a:off x="180975" y="560073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1" name="Picture 1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3" name="Picture 2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4" name="Picture 2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5" name="Picture 2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://www.wood-furn.ru/images/stories/catalog/lavki/lavka-krestyanskaya-bi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750" t="30000" r="2499" b="7499"/>
          <a:stretch>
            <a:fillRect/>
          </a:stretch>
        </p:blipFill>
        <p:spPr bwMode="auto">
          <a:xfrm>
            <a:off x="1428728" y="2500305"/>
            <a:ext cx="6786610" cy="339330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83567" y="785794"/>
            <a:ext cx="8104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Лавка (</a:t>
            </a:r>
            <a:r>
              <a:rPr lang="ru-RU" sz="3200" b="1" dirty="0" err="1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лабич</a:t>
            </a:r>
            <a:r>
              <a:rPr lang="ru-RU" sz="32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endParaRPr lang="ru-RU" sz="3200" b="1" dirty="0">
              <a:ln w="952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1" name="Picture 1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3" name="Picture 2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4" name="Picture 2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5" name="Picture 2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83567" y="785794"/>
            <a:ext cx="8104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Люлька (</a:t>
            </a:r>
            <a:r>
              <a:rPr lang="ru-RU" sz="3200" b="1" dirty="0" err="1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потан</a:t>
            </a:r>
            <a:r>
              <a:rPr lang="ru-RU" sz="32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endParaRPr lang="ru-RU" sz="3200" b="1" dirty="0">
              <a:ln w="952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9224" name="Picture 8" descr="http://content.foto.mail.ru/mail/kaligulova/_answers/i-1086.jpg"/>
          <p:cNvPicPr>
            <a:picLocks noChangeAspect="1" noChangeArrowheads="1"/>
          </p:cNvPicPr>
          <p:nvPr/>
        </p:nvPicPr>
        <p:blipFill>
          <a:blip r:embed="rId4" cstate="print"/>
          <a:srcRect b="7876"/>
          <a:stretch>
            <a:fillRect/>
          </a:stretch>
        </p:blipFill>
        <p:spPr bwMode="auto">
          <a:xfrm>
            <a:off x="1071538" y="1428736"/>
            <a:ext cx="6858048" cy="44383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1" name="Picture 1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3" name="Picture 2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4" name="Picture 2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5" name="Picture 2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http://cis.edu.yar.ru/data/projects/files/95/9717/9717.medium.jpg"/>
          <p:cNvPicPr>
            <a:picLocks noChangeAspect="1" noChangeArrowheads="1"/>
          </p:cNvPicPr>
          <p:nvPr/>
        </p:nvPicPr>
        <p:blipFill>
          <a:blip r:embed="rId4" cstate="print"/>
          <a:srcRect t="17500"/>
          <a:stretch>
            <a:fillRect/>
          </a:stretch>
        </p:blipFill>
        <p:spPr bwMode="auto">
          <a:xfrm>
            <a:off x="571472" y="1142984"/>
            <a:ext cx="7620000" cy="47148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1" name="Picture 1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3" name="Picture 2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4" name="Picture 2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5" name="Picture 2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83567" y="785794"/>
            <a:ext cx="8104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Сундук </a:t>
            </a:r>
            <a:endParaRPr lang="ru-RU" sz="3200" b="1" dirty="0">
              <a:ln w="952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47" y="1489009"/>
            <a:ext cx="5944518" cy="4458389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387</Words>
  <Application>Microsoft Office PowerPoint</Application>
  <PresentationFormat>Экран (4:3)</PresentationFormat>
  <Paragraphs>35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5</cp:lastModifiedBy>
  <cp:revision>128</cp:revision>
  <dcterms:created xsi:type="dcterms:W3CDTF">2009-10-21T09:17:48Z</dcterms:created>
  <dcterms:modified xsi:type="dcterms:W3CDTF">2018-11-29T06:50:32Z</dcterms:modified>
</cp:coreProperties>
</file>