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70" r:id="rId3"/>
    <p:sldId id="258" r:id="rId4"/>
    <p:sldId id="257" r:id="rId5"/>
    <p:sldId id="265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AC2EB6"/>
    <a:srgbClr val="B232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8" d="100"/>
          <a:sy n="118" d="100"/>
        </p:scale>
        <p:origin x="-846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B93C5C-DD52-4D43-B3D5-AFD448E477E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5F8CE-8ECF-4664-B260-D9A22F5212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052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5F8CE-8ECF-4664-B260-D9A22F5212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79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5F8CE-8ECF-4664-B260-D9A22F52126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4133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85F8CE-8ECF-4664-B260-D9A22F52126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919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48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924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085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59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380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884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083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66218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9212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068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19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60C3-78AB-43CF-8E89-95A64A5A1B88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DD8C4-08C9-4C62-8359-09A23D2D14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41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1621883_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52" y="322692"/>
            <a:ext cx="8564827" cy="6209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5130351" y="388418"/>
            <a:ext cx="3390564" cy="5980671"/>
          </a:xfrm>
          <a:prstGeom prst="flowChartAlternateProcess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Дорогие ребята</a:t>
            </a:r>
          </a:p>
          <a:p>
            <a:pPr algn="ctr"/>
            <a:r>
              <a:rPr lang="ru-RU" dirty="0" smtClean="0"/>
              <a:t>Детского сада № 1,</a:t>
            </a:r>
          </a:p>
          <a:p>
            <a:pPr algn="ctr"/>
            <a:r>
              <a:rPr lang="ru-RU" dirty="0"/>
              <a:t>г</a:t>
            </a:r>
            <a:r>
              <a:rPr lang="ru-RU" dirty="0" smtClean="0"/>
              <a:t>руппы № 6 !</a:t>
            </a:r>
          </a:p>
          <a:p>
            <a:pPr algn="ctr"/>
            <a:r>
              <a:rPr lang="ru-RU" dirty="0" smtClean="0"/>
              <a:t>Мы хотим построить </a:t>
            </a:r>
          </a:p>
          <a:p>
            <a:pPr algn="ctr"/>
            <a:r>
              <a:rPr lang="ru-RU" dirty="0" smtClean="0"/>
              <a:t>«Город Дружбы» на необитаемом острове для героев из мультфильмов и нам нужна ваша помощь.</a:t>
            </a:r>
          </a:p>
          <a:p>
            <a:pPr algn="ctr"/>
            <a:r>
              <a:rPr lang="ru-RU" dirty="0" smtClean="0"/>
              <a:t>Мы не можем разобраться в чертежах и не умеем строить.</a:t>
            </a:r>
          </a:p>
          <a:p>
            <a:pPr algn="ctr"/>
            <a:r>
              <a:rPr lang="ru-RU" sz="2800" dirty="0" smtClean="0"/>
              <a:t>Поможете?</a:t>
            </a:r>
          </a:p>
          <a:p>
            <a:pPr algn="ctr"/>
            <a:r>
              <a:rPr lang="ru-RU" dirty="0" smtClean="0"/>
              <a:t>Мы очень на вас надеемся.</a:t>
            </a:r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Крокодил Гена и Чебурашка.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16079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storoyrabot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958" y="435228"/>
            <a:ext cx="4572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1\Desktop\stroyka_fot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919" y="3224809"/>
            <a:ext cx="45720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115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"/>
          <p:cNvSpPr txBox="1"/>
          <p:nvPr/>
        </p:nvSpPr>
        <p:spPr>
          <a:xfrm>
            <a:off x="535753" y="1311534"/>
            <a:ext cx="807249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AC2EB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AC2EB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1\Desktop\kask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908" y="1056756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47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5753" y="1311534"/>
            <a:ext cx="8072494" cy="46166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rgbClr val="AC2EB6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dirty="0">
              <a:solidFill>
                <a:srgbClr val="AC2EB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1\Desktop\stroit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447" y="1048801"/>
            <a:ext cx="5369502" cy="4877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1646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/>
        </p:nvSpPr>
        <p:spPr>
          <a:xfrm>
            <a:off x="464315" y="1770459"/>
            <a:ext cx="821537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ru-RU" sz="2400" dirty="0">
              <a:solidFill>
                <a:srgbClr val="AC2EB6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rgbClr val="AC2EB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2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8246295" y="6102106"/>
            <a:ext cx="500339" cy="360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663548" y="938551"/>
            <a:ext cx="32287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Без друга в жизни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47129" y="938551"/>
            <a:ext cx="9060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т</a:t>
            </a:r>
            <a:r>
              <a:rPr lang="ru-RU" sz="2800" b="1" dirty="0" smtClean="0">
                <a:solidFill>
                  <a:srgbClr val="C00000"/>
                </a:solidFill>
              </a:rPr>
              <a:t>уго.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606" y="2039763"/>
            <a:ext cx="27124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66CC"/>
                </a:solidFill>
              </a:rPr>
              <a:t>Друга на деньги</a:t>
            </a:r>
            <a:endParaRPr lang="ru-RU" sz="2800" b="1" dirty="0">
              <a:solidFill>
                <a:srgbClr val="0066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34199" y="2039763"/>
            <a:ext cx="19319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66CC"/>
                </a:solidFill>
              </a:rPr>
              <a:t>н</a:t>
            </a:r>
            <a:r>
              <a:rPr lang="ru-RU" sz="2800" b="1" dirty="0" smtClean="0">
                <a:solidFill>
                  <a:srgbClr val="0066CC"/>
                </a:solidFill>
              </a:rPr>
              <a:t>е купишь.</a:t>
            </a:r>
            <a:endParaRPr lang="ru-RU" sz="2800" b="1" dirty="0">
              <a:solidFill>
                <a:srgbClr val="0066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8143" y="3259122"/>
            <a:ext cx="26688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Дружба не гриб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61140" y="3259122"/>
            <a:ext cx="31841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в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 лесу не найдешь.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736375" y="4341389"/>
            <a:ext cx="3361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Не имей сто рублей,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0" y="4341389"/>
            <a:ext cx="31243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а имей сто друзей.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36375" y="5297618"/>
            <a:ext cx="21975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Старый друг 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34200" y="5297618"/>
            <a:ext cx="3138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л</a:t>
            </a:r>
            <a:r>
              <a:rPr lang="ru-RU" sz="2800" b="1" dirty="0" smtClean="0">
                <a:solidFill>
                  <a:srgbClr val="FF0000"/>
                </a:solidFill>
              </a:rPr>
              <a:t>учше новых двух.</a:t>
            </a:r>
            <a:endParaRPr lang="ru-RU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76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1" grpId="0"/>
      <p:bldP spid="13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3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AC2EB6"/>
      </a:hlink>
      <a:folHlink>
        <a:srgbClr val="CF63D7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426</TotalTime>
  <Words>96</Words>
  <Application>Microsoft Office PowerPoint</Application>
  <PresentationFormat>Экран (4:3)</PresentationFormat>
  <Paragraphs>26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Галина</dc:creator>
  <cp:lastModifiedBy>1</cp:lastModifiedBy>
  <cp:revision>37</cp:revision>
  <dcterms:created xsi:type="dcterms:W3CDTF">2017-02-23T01:27:45Z</dcterms:created>
  <dcterms:modified xsi:type="dcterms:W3CDTF">2017-03-15T13:57:43Z</dcterms:modified>
</cp:coreProperties>
</file>