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28F1-E6BB-4AED-918A-FEF4DDB71C9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888A-FCDC-433A-8412-4F85F0CC1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7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928802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4214818"/>
            <a:ext cx="498635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85789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2016 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348880"/>
            <a:ext cx="54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редметно – пространственная среда по ПДД в старшей группе № 3 «Звездочки»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608362"/>
            <a:ext cx="48510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 smtClean="0"/>
              <a:t>Муниципальное автономное дошкольное образовательное учреждение «Детский </a:t>
            </a:r>
            <a:r>
              <a:rPr lang="ru-RU" sz="800" dirty="0"/>
              <a:t>с</a:t>
            </a:r>
            <a:r>
              <a:rPr lang="ru-RU" sz="800" dirty="0" smtClean="0"/>
              <a:t>ад № 1» с. Усть-Кулом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928315" y="4547056"/>
            <a:ext cx="2472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Подготовила: </a:t>
            </a:r>
            <a:r>
              <a:rPr lang="ru-RU" sz="1100" dirty="0" err="1" smtClean="0"/>
              <a:t>Паршукова</a:t>
            </a:r>
            <a:r>
              <a:rPr lang="ru-RU" sz="1100" dirty="0" smtClean="0"/>
              <a:t> Надежда 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                              Федоровна</a:t>
            </a:r>
          </a:p>
          <a:p>
            <a:r>
              <a:rPr lang="ru-RU" sz="1100" dirty="0" smtClean="0"/>
              <a:t>Воспитатель группы № 3 «Звездочки»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3402378" cy="4536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4138" y="22457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Девочки и мальчики,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Все, без исключения,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Изучайте правила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Дорожного движения!</a:t>
            </a:r>
            <a:endParaRPr lang="ru-RU" b="0" i="0" dirty="0">
              <a:solidFill>
                <a:srgbClr val="C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54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988840"/>
            <a:ext cx="6552728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8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1306488" cy="3372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08721"/>
            <a:ext cx="63367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ребенка конкретного мира…</a:t>
            </a:r>
            <a:br>
              <a:rPr lang="ru-RU" sz="2400" dirty="0"/>
            </a:br>
            <a:r>
              <a:rPr lang="ru-RU" sz="2400" dirty="0"/>
              <a:t>Тот, кому удастся создать такую обстановку, облегчит свой труд в высшей степени.</a:t>
            </a:r>
            <a:br>
              <a:rPr lang="ru-RU" sz="2400" dirty="0"/>
            </a:br>
            <a:r>
              <a:rPr lang="ru-RU" sz="2400" dirty="0"/>
              <a:t>Среди нее ребенок будет жить – развиваться собственно самодовлеющей жизнью, его духовный рост будет совершенствоваться из самого себя, от </a:t>
            </a:r>
            <a:r>
              <a:rPr lang="ru-RU" sz="2400" dirty="0" smtClean="0"/>
              <a:t>природы…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Е</a:t>
            </a:r>
            <a:r>
              <a:rPr lang="ru-RU" sz="2000" dirty="0"/>
              <a:t>. И. Тихеева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548680"/>
            <a:ext cx="6900882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</a:p>
          <a:p>
            <a:pPr marL="0" indent="0" algn="ctr"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группы «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Звездочки»</a:t>
            </a:r>
            <a:endParaRPr lang="ru-RU" sz="28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Содержательно-насыщенная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Полифункциональная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Трансформируемая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возрастным особенностям и содержанию программы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i="1" dirty="0">
                <a:solidFill>
                  <a:srgbClr val="C00000"/>
                </a:solidFill>
                <a:latin typeface="Corbel"/>
              </a:rPr>
              <a:t>Способ безопасный самый:</a:t>
            </a:r>
            <a:br>
              <a:rPr lang="ru-RU" i="1" dirty="0">
                <a:solidFill>
                  <a:srgbClr val="C00000"/>
                </a:solidFill>
                <a:latin typeface="Corbel"/>
              </a:rPr>
            </a:br>
            <a:r>
              <a:rPr lang="ru-RU" i="1" dirty="0">
                <a:solidFill>
                  <a:srgbClr val="C00000"/>
                </a:solidFill>
                <a:latin typeface="Corbel"/>
              </a:rPr>
              <a:t>Перейти дорогу с мамой.</a:t>
            </a:r>
            <a:br>
              <a:rPr lang="ru-RU" i="1" dirty="0">
                <a:solidFill>
                  <a:srgbClr val="C00000"/>
                </a:solidFill>
                <a:latin typeface="Corbel"/>
              </a:rPr>
            </a:br>
            <a:r>
              <a:rPr lang="ru-RU" i="1" dirty="0">
                <a:solidFill>
                  <a:srgbClr val="C00000"/>
                </a:solidFill>
                <a:latin typeface="Corbel"/>
              </a:rPr>
              <a:t>Уж она не подведет,</a:t>
            </a:r>
            <a:br>
              <a:rPr lang="ru-RU" i="1" dirty="0">
                <a:solidFill>
                  <a:srgbClr val="C00000"/>
                </a:solidFill>
                <a:latin typeface="Corbel"/>
              </a:rPr>
            </a:br>
            <a:r>
              <a:rPr lang="ru-RU" i="1" dirty="0">
                <a:solidFill>
                  <a:srgbClr val="C00000"/>
                </a:solidFill>
                <a:latin typeface="Corbel"/>
              </a:rPr>
              <a:t>Нас за ручку доведет.</a:t>
            </a:r>
            <a:r>
              <a:rPr lang="ru-RU" dirty="0">
                <a:solidFill>
                  <a:prstClr val="black"/>
                </a:solidFill>
                <a:latin typeface="Corbel"/>
              </a:rPr>
              <a:t/>
            </a:r>
            <a:br>
              <a:rPr lang="ru-RU" dirty="0">
                <a:solidFill>
                  <a:prstClr val="black"/>
                </a:solidFill>
                <a:latin typeface="Corbel"/>
              </a:rPr>
            </a:br>
            <a:endParaRPr lang="ru-RU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i="1" dirty="0">
                <a:solidFill>
                  <a:srgbClr val="C00000"/>
                </a:solidFill>
                <a:latin typeface="Corbel"/>
              </a:rPr>
              <a:t>Но гораздо будет лучше,</a:t>
            </a:r>
            <a:br>
              <a:rPr lang="ru-RU" i="1" dirty="0">
                <a:solidFill>
                  <a:srgbClr val="C00000"/>
                </a:solidFill>
                <a:latin typeface="Corbel"/>
              </a:rPr>
            </a:br>
            <a:r>
              <a:rPr lang="ru-RU" i="1" dirty="0">
                <a:solidFill>
                  <a:srgbClr val="C00000"/>
                </a:solidFill>
                <a:latin typeface="Corbel"/>
              </a:rPr>
              <a:t>Если нас она научит,</a:t>
            </a:r>
            <a:br>
              <a:rPr lang="ru-RU" i="1" dirty="0">
                <a:solidFill>
                  <a:srgbClr val="C00000"/>
                </a:solidFill>
                <a:latin typeface="Corbel"/>
              </a:rPr>
            </a:br>
            <a:r>
              <a:rPr lang="ru-RU" i="1" dirty="0">
                <a:solidFill>
                  <a:srgbClr val="C00000"/>
                </a:solidFill>
                <a:latin typeface="Corbel"/>
              </a:rPr>
              <a:t>Как без бед и по уму</a:t>
            </a:r>
            <a:br>
              <a:rPr lang="ru-RU" i="1" dirty="0">
                <a:solidFill>
                  <a:srgbClr val="C00000"/>
                </a:solidFill>
                <a:latin typeface="Corbel"/>
              </a:rPr>
            </a:br>
            <a:r>
              <a:rPr lang="ru-RU" i="1" dirty="0">
                <a:solidFill>
                  <a:srgbClr val="C00000"/>
                </a:solidFill>
                <a:latin typeface="Corbel"/>
              </a:rPr>
              <a:t>Сделать это самому.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0" y="1055746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00024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</a:t>
            </a:r>
          </a:p>
          <a:p>
            <a:pPr algn="just"/>
            <a:r>
              <a:rPr lang="ru-RU" sz="1200" dirty="0" smtClean="0"/>
              <a:t> </a:t>
            </a:r>
          </a:p>
          <a:p>
            <a:pPr algn="just"/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40" y="1412776"/>
            <a:ext cx="3486133" cy="26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03848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Все водители на свете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Знают знак «Внимание, дети!»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Будь предельно осторожен,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Ведь беда случиться может!</a:t>
            </a:r>
            <a:endParaRPr lang="ru-RU" b="0" i="0" dirty="0">
              <a:solidFill>
                <a:srgbClr val="C00000"/>
              </a:solidFill>
              <a:effectLst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3016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4362"/>
            <a:ext cx="2211710" cy="294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0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19" y="548680"/>
            <a:ext cx="35523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3899925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61" y="620688"/>
            <a:ext cx="2211710" cy="294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0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29444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46857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Правила дорожные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Не так уж и сложны,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Только в жизни правила</a:t>
            </a:r>
          </a:p>
          <a:p>
            <a:pPr fontAlgn="base"/>
            <a:r>
              <a:rPr lang="ru-RU" dirty="0">
                <a:solidFill>
                  <a:srgbClr val="C00000"/>
                </a:solidFill>
                <a:latin typeface="Verdana"/>
              </a:rPr>
              <a:t>Очень всем нужны.</a:t>
            </a:r>
            <a:endParaRPr lang="ru-RU" b="0" i="0" dirty="0">
              <a:solidFill>
                <a:srgbClr val="C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00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5568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157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10</cp:revision>
  <dcterms:created xsi:type="dcterms:W3CDTF">2014-08-03T10:36:29Z</dcterms:created>
  <dcterms:modified xsi:type="dcterms:W3CDTF">2016-05-12T15:12:11Z</dcterms:modified>
</cp:coreProperties>
</file>